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altLang="en-US" dirty="0"/>
              <a:t>linemenuniversity</a:t>
            </a:r>
            <a:endParaRPr lang="en-I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linemenuniversity</dc:title>
  <dc:creator/>
  <cp:lastModifiedBy>Webindia</cp:lastModifiedBy>
  <cp:revision>1</cp:revision>
  <dcterms:created xsi:type="dcterms:W3CDTF">2022-05-06T12:20:52Z</dcterms:created>
  <dcterms:modified xsi:type="dcterms:W3CDTF">2022-05-06T12:20:52Z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1033-11.2.0.8668</vt:lpwstr>
  </property>
</Properties>
</file>